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7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3A762-6CBE-4AE9-B58D-F5B4A5FC161F}" type="datetimeFigureOut">
              <a:rPr lang="nl-NL" smtClean="0"/>
              <a:t>10-2-2015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ACE1B6D-FE42-4AD0-A55A-6D2192B01CC9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3A762-6CBE-4AE9-B58D-F5B4A5FC161F}" type="datetimeFigureOut">
              <a:rPr lang="nl-NL" smtClean="0"/>
              <a:t>10-2-2015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1B6D-FE42-4AD0-A55A-6D2192B01CC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3A762-6CBE-4AE9-B58D-F5B4A5FC161F}" type="datetimeFigureOut">
              <a:rPr lang="nl-NL" smtClean="0"/>
              <a:t>10-2-2015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1B6D-FE42-4AD0-A55A-6D2192B01CC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3A762-6CBE-4AE9-B58D-F5B4A5FC161F}" type="datetimeFigureOut">
              <a:rPr lang="nl-NL" smtClean="0"/>
              <a:t>10-2-2015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1B6D-FE42-4AD0-A55A-6D2192B01CC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3A762-6CBE-4AE9-B58D-F5B4A5FC161F}" type="datetimeFigureOut">
              <a:rPr lang="nl-NL" smtClean="0"/>
              <a:t>10-2-2015</a:t>
            </a:fld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1B6D-FE42-4AD0-A55A-6D2192B01CC9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3A762-6CBE-4AE9-B58D-F5B4A5FC161F}" type="datetimeFigureOut">
              <a:rPr lang="nl-NL" smtClean="0"/>
              <a:t>10-2-2015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1B6D-FE42-4AD0-A55A-6D2192B01CC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3A762-6CBE-4AE9-B58D-F5B4A5FC161F}" type="datetimeFigureOut">
              <a:rPr lang="nl-NL" smtClean="0"/>
              <a:t>10-2-2015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1B6D-FE42-4AD0-A55A-6D2192B01CC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3A762-6CBE-4AE9-B58D-F5B4A5FC161F}" type="datetimeFigureOut">
              <a:rPr lang="nl-NL" smtClean="0"/>
              <a:t>10-2-2015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1B6D-FE42-4AD0-A55A-6D2192B01CC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3A762-6CBE-4AE9-B58D-F5B4A5FC161F}" type="datetimeFigureOut">
              <a:rPr lang="nl-NL" smtClean="0"/>
              <a:t>10-2-2015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1B6D-FE42-4AD0-A55A-6D2192B01CC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3A762-6CBE-4AE9-B58D-F5B4A5FC161F}" type="datetimeFigureOut">
              <a:rPr lang="nl-NL" smtClean="0"/>
              <a:t>10-2-2015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1B6D-FE42-4AD0-A55A-6D2192B01CC9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3A762-6CBE-4AE9-B58D-F5B4A5FC161F}" type="datetimeFigureOut">
              <a:rPr lang="nl-NL" smtClean="0"/>
              <a:t>10-2-2015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1B6D-FE42-4AD0-A55A-6D2192B01CC9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F43A762-6CBE-4AE9-B58D-F5B4A5FC161F}" type="datetimeFigureOut">
              <a:rPr lang="nl-NL" smtClean="0"/>
              <a:t>10-2-2015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ACE1B6D-FE42-4AD0-A55A-6D2192B01CC9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Zorgvuldig verzorgen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0142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Bevorderen zelfstandigheid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Autonomie en zelfredzaamheid</a:t>
            </a:r>
          </a:p>
          <a:p>
            <a:endParaRPr lang="nl-NL" dirty="0"/>
          </a:p>
          <a:p>
            <a:r>
              <a:rPr lang="nl-NL" dirty="0" smtClean="0"/>
              <a:t>Wat is het verschil tussen zelfstandigheid en zelfredzaamheid?</a:t>
            </a:r>
          </a:p>
          <a:p>
            <a:endParaRPr lang="nl-NL" dirty="0"/>
          </a:p>
          <a:p>
            <a:r>
              <a:rPr lang="nl-NL" dirty="0" smtClean="0"/>
              <a:t>Zelfstandigheid:</a:t>
            </a:r>
          </a:p>
          <a:p>
            <a:pPr lvl="1"/>
            <a:r>
              <a:rPr lang="nl-NL" dirty="0" smtClean="0"/>
              <a:t>Keuzemogelijkheden</a:t>
            </a:r>
          </a:p>
          <a:p>
            <a:pPr lvl="1"/>
            <a:r>
              <a:rPr lang="nl-NL" dirty="0" smtClean="0"/>
              <a:t>Onafhankelijkheid</a:t>
            </a:r>
          </a:p>
          <a:p>
            <a:pPr lvl="1"/>
            <a:r>
              <a:rPr lang="nl-NL" dirty="0" smtClean="0"/>
              <a:t>Eigenwaarde</a:t>
            </a:r>
          </a:p>
          <a:p>
            <a:pPr lvl="1"/>
            <a:r>
              <a:rPr lang="nl-NL" dirty="0" smtClean="0"/>
              <a:t>Macht</a:t>
            </a:r>
          </a:p>
          <a:p>
            <a:pPr marL="411480" lvl="1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864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Zorgvuldig omgaan met </a:t>
            </a:r>
            <a:r>
              <a:rPr lang="nl-NL" dirty="0" smtClean="0"/>
              <a:t>afhankelijkheid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Afhankelijk zijn</a:t>
            </a:r>
          </a:p>
          <a:p>
            <a:endParaRPr lang="nl-NL" dirty="0"/>
          </a:p>
          <a:p>
            <a:r>
              <a:rPr lang="nl-NL" dirty="0" smtClean="0"/>
              <a:t>Afhankelijk gedragen</a:t>
            </a:r>
          </a:p>
          <a:p>
            <a:endParaRPr lang="nl-NL" dirty="0"/>
          </a:p>
          <a:p>
            <a:r>
              <a:rPr lang="nl-NL" dirty="0" smtClean="0"/>
              <a:t>Afhankelijk voelen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34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Geen misbruik van </a:t>
            </a:r>
            <a:r>
              <a:rPr lang="nl-NL" dirty="0" smtClean="0"/>
              <a:t>macht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772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Privacy </a:t>
            </a:r>
            <a:r>
              <a:rPr lang="nl-NL" dirty="0" smtClean="0"/>
              <a:t>respecteren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Alles wat je te horen / zien / lezen krijgt tijdens uitvoering van je werk als verzorgende.</a:t>
            </a:r>
          </a:p>
          <a:p>
            <a:endParaRPr lang="nl-NL" dirty="0"/>
          </a:p>
          <a:p>
            <a:r>
              <a:rPr lang="nl-NL" dirty="0" smtClean="0"/>
              <a:t>Als zorgvrager aangeeft dat het vertrouwelijk / geheim is,</a:t>
            </a:r>
          </a:p>
          <a:p>
            <a:endParaRPr lang="nl-NL" dirty="0"/>
          </a:p>
          <a:p>
            <a:r>
              <a:rPr lang="nl-NL" dirty="0" smtClean="0"/>
              <a:t>Maar ook als deze dat niet expliciet doet!!</a:t>
            </a:r>
          </a:p>
          <a:p>
            <a:endParaRPr lang="nl-NL" dirty="0" smtClean="0"/>
          </a:p>
          <a:p>
            <a:r>
              <a:rPr lang="nl-NL" dirty="0" smtClean="0"/>
              <a:t>Ook behoefte aan eigen leefruimte.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837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Beroepsgeheim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Geheimhoudingsplicht</a:t>
            </a:r>
          </a:p>
          <a:p>
            <a:endParaRPr lang="nl-NL" dirty="0"/>
          </a:p>
          <a:p>
            <a:r>
              <a:rPr lang="nl-NL" dirty="0" smtClean="0"/>
              <a:t>Doorbreken alleen ter voorkoming van toekomstig kwaad.</a:t>
            </a:r>
          </a:p>
          <a:p>
            <a:endParaRPr lang="nl-NL" dirty="0"/>
          </a:p>
          <a:p>
            <a:r>
              <a:rPr lang="nl-NL" dirty="0" smtClean="0"/>
              <a:t>Ten onrechte doorbroken: tuchtzaak of </a:t>
            </a:r>
            <a:r>
              <a:rPr lang="nl-NL" dirty="0" err="1" smtClean="0"/>
              <a:t>rechtzaak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194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Zorgvuldig handelen bij </a:t>
            </a:r>
            <a:r>
              <a:rPr lang="nl-NL" dirty="0" smtClean="0"/>
              <a:t>intimiteiten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Maak zaken bespreekbaar</a:t>
            </a:r>
          </a:p>
          <a:p>
            <a:endParaRPr lang="nl-NL" dirty="0"/>
          </a:p>
          <a:p>
            <a:r>
              <a:rPr lang="nl-NL" dirty="0" smtClean="0"/>
              <a:t>Respecteer grenzen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7173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ethische vragen en dilemma’s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6036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0054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Zorgvuldig verzorgen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Ongelijkwaardige relatie</a:t>
            </a:r>
          </a:p>
          <a:p>
            <a:pPr marL="114300" indent="0">
              <a:buNone/>
            </a:pPr>
            <a:endParaRPr lang="nl-NL" dirty="0" smtClean="0"/>
          </a:p>
          <a:p>
            <a:r>
              <a:rPr lang="nl-NL" dirty="0" smtClean="0"/>
              <a:t>Respect is centrale waarde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2785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Respect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betekent dit in jouw handelen?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15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Respect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Geen onderscheid maken</a:t>
            </a:r>
          </a:p>
          <a:p>
            <a:r>
              <a:rPr lang="nl-NL" dirty="0" smtClean="0"/>
              <a:t>Respecteren rechten en informeren</a:t>
            </a:r>
          </a:p>
          <a:p>
            <a:r>
              <a:rPr lang="nl-NL" dirty="0" smtClean="0"/>
              <a:t>Eigen verantwoordelijkheid z.v. is uitgangspunt</a:t>
            </a:r>
          </a:p>
          <a:p>
            <a:r>
              <a:rPr lang="nl-NL" dirty="0" smtClean="0"/>
              <a:t>Belangen z.v. staan centraal</a:t>
            </a:r>
          </a:p>
          <a:p>
            <a:r>
              <a:rPr lang="nl-NL" dirty="0" smtClean="0"/>
              <a:t>Normen en waarden/ wensen en gewoonten</a:t>
            </a:r>
          </a:p>
          <a:p>
            <a:r>
              <a:rPr lang="nl-NL" dirty="0" smtClean="0"/>
              <a:t>Bevorderen zelfstandigheid, onafhankelijkheid en zelfredzaamheid.</a:t>
            </a:r>
          </a:p>
          <a:p>
            <a:r>
              <a:rPr lang="nl-NL" dirty="0" smtClean="0"/>
              <a:t>Zorgvuldig omgaan met afhankelijkheid</a:t>
            </a:r>
          </a:p>
          <a:p>
            <a:r>
              <a:rPr lang="nl-NL" dirty="0" smtClean="0"/>
              <a:t>Geen misbruik van macht</a:t>
            </a:r>
          </a:p>
          <a:p>
            <a:r>
              <a:rPr lang="nl-NL" dirty="0" smtClean="0"/>
              <a:t>Privacy respecteren</a:t>
            </a:r>
          </a:p>
          <a:p>
            <a:r>
              <a:rPr lang="nl-NL" dirty="0" smtClean="0"/>
              <a:t>Beroepsgeheim zorgvuldig hanteren</a:t>
            </a:r>
          </a:p>
          <a:p>
            <a:r>
              <a:rPr lang="nl-NL" dirty="0" smtClean="0"/>
              <a:t>Zorgvuldig handelen bij intimiteiten</a:t>
            </a:r>
          </a:p>
          <a:p>
            <a:r>
              <a:rPr lang="nl-NL" dirty="0" smtClean="0"/>
              <a:t>Zorgvuldig omgaan met ethische vragen en dilemma’s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4601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Geen onderscheid </a:t>
            </a:r>
            <a:r>
              <a:rPr lang="nl-NL" dirty="0" smtClean="0"/>
              <a:t>maken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Leeftijd</a:t>
            </a:r>
          </a:p>
          <a:p>
            <a:r>
              <a:rPr lang="nl-NL" dirty="0" smtClean="0"/>
              <a:t>Geslacht</a:t>
            </a:r>
          </a:p>
          <a:p>
            <a:r>
              <a:rPr lang="nl-NL" dirty="0" smtClean="0"/>
              <a:t>Seksuele voorkeur</a:t>
            </a:r>
          </a:p>
          <a:p>
            <a:r>
              <a:rPr lang="nl-NL" dirty="0" smtClean="0"/>
              <a:t>Nationaliteit</a:t>
            </a:r>
          </a:p>
          <a:p>
            <a:r>
              <a:rPr lang="nl-NL" dirty="0" smtClean="0"/>
              <a:t>Etnische afkomst</a:t>
            </a:r>
          </a:p>
          <a:p>
            <a:r>
              <a:rPr lang="nl-NL" dirty="0" smtClean="0"/>
              <a:t>Geloof</a:t>
            </a:r>
          </a:p>
          <a:p>
            <a:r>
              <a:rPr lang="nl-NL" dirty="0" smtClean="0"/>
              <a:t>Enz.</a:t>
            </a:r>
          </a:p>
          <a:p>
            <a:endParaRPr lang="nl-NL" dirty="0"/>
          </a:p>
          <a:p>
            <a:pPr algn="ctr"/>
            <a:r>
              <a:rPr lang="nl-NL" dirty="0" smtClean="0"/>
              <a:t>Onderscheid maken = discriminatie =  </a:t>
            </a:r>
          </a:p>
          <a:p>
            <a:pPr marL="114300" indent="0" algn="ctr">
              <a:buNone/>
            </a:pPr>
            <a:r>
              <a:rPr lang="nl-NL" b="1" dirty="0" smtClean="0"/>
              <a:t>wettelijk verboden!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54375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Respecteren </a:t>
            </a:r>
            <a:r>
              <a:rPr lang="nl-NL" dirty="0" smtClean="0"/>
              <a:t>van rechten </a:t>
            </a:r>
            <a:r>
              <a:rPr lang="nl-NL" dirty="0"/>
              <a:t>en </a:t>
            </a:r>
            <a:r>
              <a:rPr lang="nl-NL" dirty="0" smtClean="0"/>
              <a:t>informeren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Rechtspositie is vastgelegd in wetten (o.a. WGBO, BOPZ)</a:t>
            </a:r>
          </a:p>
          <a:p>
            <a:endParaRPr lang="nl-NL" dirty="0" smtClean="0"/>
          </a:p>
          <a:p>
            <a:pPr lvl="1"/>
            <a:r>
              <a:rPr lang="nl-NL" dirty="0" smtClean="0"/>
              <a:t>Handel pas na instemming</a:t>
            </a:r>
          </a:p>
          <a:p>
            <a:pPr lvl="1"/>
            <a:r>
              <a:rPr lang="nl-NL" dirty="0" smtClean="0"/>
              <a:t>Handel nooit zonder instemming</a:t>
            </a:r>
          </a:p>
          <a:p>
            <a:pPr lvl="1"/>
            <a:r>
              <a:rPr lang="nl-NL" dirty="0" smtClean="0"/>
              <a:t>Informeer in begrijpelijke taal</a:t>
            </a:r>
          </a:p>
          <a:p>
            <a:pPr lvl="1"/>
            <a:r>
              <a:rPr lang="nl-NL" dirty="0" smtClean="0"/>
              <a:t>Respecteer rechten van de zorgvrager.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368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Eigen verantwoordelijkheid z.v.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Zorgvrager maakt keuzes, verzorgende niet</a:t>
            </a:r>
          </a:p>
          <a:p>
            <a:r>
              <a:rPr lang="nl-NL" dirty="0" smtClean="0"/>
              <a:t>Respecteer beslissingen, ook waar je niet achterstaat.</a:t>
            </a:r>
          </a:p>
          <a:p>
            <a:r>
              <a:rPr lang="nl-NL" dirty="0" smtClean="0"/>
              <a:t>Zelfbeschikkingsrecht ligt vast in de grondwet.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653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Belangen z.v. staan </a:t>
            </a:r>
            <a:r>
              <a:rPr lang="nl-NL" dirty="0" smtClean="0"/>
              <a:t>centraal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Altijd volgen indien dit de gezondheid niet schaad.</a:t>
            </a:r>
          </a:p>
          <a:p>
            <a:r>
              <a:rPr lang="nl-NL" dirty="0" smtClean="0"/>
              <a:t>Ingrijpen mogelijk wanneer de belangen schadelijk zijn voor anderen.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632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Normen en waarden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Wensen en gewoonten</a:t>
            </a:r>
          </a:p>
          <a:p>
            <a:endParaRPr lang="nl-NL" dirty="0"/>
          </a:p>
          <a:p>
            <a:pPr lvl="1"/>
            <a:r>
              <a:rPr lang="nl-NL" dirty="0" smtClean="0"/>
              <a:t>Individuele wensen vormen uitgangspunt.</a:t>
            </a:r>
          </a:p>
          <a:p>
            <a:pPr lvl="1"/>
            <a:r>
              <a:rPr lang="nl-NL" dirty="0" smtClean="0"/>
              <a:t>Sociale en culturele verschillen</a:t>
            </a:r>
          </a:p>
          <a:p>
            <a:pPr lvl="1"/>
            <a:r>
              <a:rPr lang="nl-NL" dirty="0" smtClean="0"/>
              <a:t>Communicatie!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211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ker">
  <a:themeElements>
    <a:clrScheme name="Apotheker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ker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ker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64</TotalTime>
  <Words>307</Words>
  <Application>Microsoft Office PowerPoint</Application>
  <PresentationFormat>Diavoorstelling (4:3)</PresentationFormat>
  <Paragraphs>88</Paragraphs>
  <Slides>17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8" baseType="lpstr">
      <vt:lpstr>Apotheker</vt:lpstr>
      <vt:lpstr>Zorgvuldig verzorgen</vt:lpstr>
      <vt:lpstr>Zorgvuldig verzorgen</vt:lpstr>
      <vt:lpstr>Respect</vt:lpstr>
      <vt:lpstr>Respect</vt:lpstr>
      <vt:lpstr>Geen onderscheid maken</vt:lpstr>
      <vt:lpstr>Respecteren van rechten en informeren</vt:lpstr>
      <vt:lpstr>Eigen verantwoordelijkheid z.v.</vt:lpstr>
      <vt:lpstr>Belangen z.v. staan centraal</vt:lpstr>
      <vt:lpstr>Normen en waarden</vt:lpstr>
      <vt:lpstr>Bevorderen zelfstandigheid</vt:lpstr>
      <vt:lpstr>Zorgvuldig omgaan met afhankelijkheid</vt:lpstr>
      <vt:lpstr>Geen misbruik van macht</vt:lpstr>
      <vt:lpstr>Privacy respecteren</vt:lpstr>
      <vt:lpstr>Beroepsgeheim</vt:lpstr>
      <vt:lpstr>Zorgvuldig handelen bij intimiteiten</vt:lpstr>
      <vt:lpstr>ethische vragen en dilemma’s</vt:lpstr>
      <vt:lpstr>PowerPoint-presentatie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P. Haagsma</dc:creator>
  <cp:lastModifiedBy>P. Haagsma</cp:lastModifiedBy>
  <cp:revision>26</cp:revision>
  <dcterms:created xsi:type="dcterms:W3CDTF">2015-02-10T09:51:56Z</dcterms:created>
  <dcterms:modified xsi:type="dcterms:W3CDTF">2015-02-10T10:56:38Z</dcterms:modified>
</cp:coreProperties>
</file>